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582D9C-45FE-4529-8708-73B364F6AD0C}" v="1" dt="2025-04-15T10:08:08.5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2.xml"/><Relationship Id="rId5" Type="http://schemas.openxmlformats.org/officeDocument/2006/relationships/viewProps" Target="viewProps.xml"/><Relationship Id="rId10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le Fakhry" userId="f454f40afddf9800" providerId="LiveId" clId="{49582D9C-45FE-4529-8708-73B364F6AD0C}"/>
    <pc:docChg chg="undo custSel addSld modSld">
      <pc:chgData name="Rachelle Fakhry" userId="f454f40afddf9800" providerId="LiveId" clId="{49582D9C-45FE-4529-8708-73B364F6AD0C}" dt="2025-04-15T10:33:45.702" v="65" actId="122"/>
      <pc:docMkLst>
        <pc:docMk/>
      </pc:docMkLst>
      <pc:sldChg chg="addSp delSp modSp new mod setBg">
        <pc:chgData name="Rachelle Fakhry" userId="f454f40afddf9800" providerId="LiveId" clId="{49582D9C-45FE-4529-8708-73B364F6AD0C}" dt="2025-04-15T10:33:45.702" v="65" actId="122"/>
        <pc:sldMkLst>
          <pc:docMk/>
          <pc:sldMk cId="930414632" sldId="258"/>
        </pc:sldMkLst>
        <pc:spChg chg="mod">
          <ac:chgData name="Rachelle Fakhry" userId="f454f40afddf9800" providerId="LiveId" clId="{49582D9C-45FE-4529-8708-73B364F6AD0C}" dt="2025-04-15T10:33:45.702" v="65" actId="122"/>
          <ac:spMkLst>
            <pc:docMk/>
            <pc:sldMk cId="930414632" sldId="258"/>
            <ac:spMk id="2" creationId="{41EA2249-8C58-F0FB-E59A-5D6B76033FC9}"/>
          </ac:spMkLst>
        </pc:spChg>
        <pc:spChg chg="del mod">
          <ac:chgData name="Rachelle Fakhry" userId="f454f40afddf9800" providerId="LiveId" clId="{49582D9C-45FE-4529-8708-73B364F6AD0C}" dt="2025-04-15T10:33:21.339" v="29" actId="478"/>
          <ac:spMkLst>
            <pc:docMk/>
            <pc:sldMk cId="930414632" sldId="258"/>
            <ac:spMk id="3" creationId="{3340FDBF-BF95-146E-567D-6B5081EBB013}"/>
          </ac:spMkLst>
        </pc:spChg>
        <pc:spChg chg="add del mod">
          <ac:chgData name="Rachelle Fakhry" userId="f454f40afddf9800" providerId="LiveId" clId="{49582D9C-45FE-4529-8708-73B364F6AD0C}" dt="2025-04-15T10:33:31.497" v="30" actId="478"/>
          <ac:spMkLst>
            <pc:docMk/>
            <pc:sldMk cId="930414632" sldId="258"/>
            <ac:spMk id="5" creationId="{4C36DDC3-EEA8-52EF-E716-7D91EAE6425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72CC6-E8F9-48B9-30E8-96593B70D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B7DA17-F54D-CCF8-C158-E84C2BA58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C64CC-ED7D-F24F-CDB5-2D4D53491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902-332F-4658-9B9A-7D6862E165E1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97F45-8132-86AC-0DEF-80EBAAC13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9ADDB-FF28-01F7-78DB-C2F3F1AAA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060A6-8ACB-42F8-BAE5-694847674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127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98D78-E99D-F662-537D-61AB2CD9F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C2CAF-0CDB-A7DC-4F61-5C3F692A2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93195-098A-BBBC-1678-0F36E24EC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902-332F-4658-9B9A-7D6862E165E1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E9794-B265-152C-CEA3-9C8D687A9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2AD84-0859-0340-98E5-7B41D93C0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060A6-8ACB-42F8-BAE5-694847674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600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78257-3BD5-9A2E-D58E-AA8F02B18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C0ABC9-57BD-ABED-3D0D-FEBFA0A33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E5151-4224-F50D-0409-EBDB6A6D1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902-332F-4658-9B9A-7D6862E165E1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B03A0-2607-753B-8C37-B2AD56C47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02AA4-DE65-067B-4FE8-71B8F8E4B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060A6-8ACB-42F8-BAE5-694847674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08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716F3-85F7-06F7-4CF6-FEDE74146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82B77-E729-940E-714C-53A3999B8E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19BADA-9930-ACAD-B4CF-9E46A49E74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A6FAB9-91EA-BDCB-6C3A-240CEC319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902-332F-4658-9B9A-7D6862E165E1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2FE62F-097E-5354-A80D-0F7FF44FF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9EC9DF-F169-6998-6CD4-9A0D6721B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060A6-8ACB-42F8-BAE5-694847674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750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D2168-7DD5-550F-B603-3BE63970E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1E25FA-A711-5644-1F7F-A449FB222D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7DC8CB-3A67-BF25-7C51-D678DA671C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8B4A64-A905-46CB-7830-C880BFA413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F807EE-3D90-014D-9732-DFD0B4FF0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37C7A3-AD60-ABAC-4544-196EBFEF3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902-332F-4658-9B9A-7D6862E165E1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193654-C74A-69A1-4C71-1D73C9120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742E7F-5BA7-FE0B-7EFC-C87261309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060A6-8ACB-42F8-BAE5-694847674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508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C14DC-0A43-B44C-33A0-DA338CE6A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F3C485-B429-0C62-A21D-28274E9FA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902-332F-4658-9B9A-7D6862E165E1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23B102-E568-F2F9-84F0-93D749360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B9563D-17F2-716E-B5DB-D63D6EEC3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060A6-8ACB-42F8-BAE5-694847674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000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E9790F-0696-79A9-D2C3-7B49B4D8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902-332F-4658-9B9A-7D6862E165E1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E8F26D-22F3-DD77-78DD-F7B172049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5331C-B9FB-36F0-2A02-31C1F206E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060A6-8ACB-42F8-BAE5-694847674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906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71079-583B-B72F-E1EC-92F53F595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417CC-15D1-5010-1445-1EE5AAFAB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B89B1-F45C-15DF-C50F-867F17597B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4B44B-81E4-5877-5DBF-34757F4A3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902-332F-4658-9B9A-7D6862E165E1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1398C-DFCF-A146-A7C6-A272A91C4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E16EE-A06E-D897-B476-2B6718F41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060A6-8ACB-42F8-BAE5-694847674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47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F005E-068F-C6BD-689F-8C7BE0D96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480378-D45F-D59C-AEA3-21BC2FA1B8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A1DCA-30F7-2ABF-082D-5250D43EF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221957-D6CE-0011-3FC3-E139FB2CF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902-332F-4658-9B9A-7D6862E165E1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2F2BE5-23DD-FF32-E0D0-F29030316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B2FA32-0D51-346B-DECD-771D47D9F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060A6-8ACB-42F8-BAE5-694847674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550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7C87B-0A3D-4CD2-6B7F-424533DC7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B61B7B-669F-467C-0ABD-F58CDCC5E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22551-82FC-DD1E-7B3C-B9BA35C9E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902-332F-4658-9B9A-7D6862E165E1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12419F-E8CA-ADF7-E5E4-03B18791E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E055A-2EDE-55C4-7D2F-CFA385613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060A6-8ACB-42F8-BAE5-694847674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914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05D717-FB4A-008E-41ED-967811C9E1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55B6BD-8834-62D0-CB8D-BC2BF5E5A6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23F516-AD71-9B0B-81CA-4B17FFD60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902-332F-4658-9B9A-7D6862E165E1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CB031B-9291-34B0-84A6-B7B95A0F6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6A7DF-F114-D06C-648A-2DC99ABCC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060A6-8ACB-42F8-BAE5-694847674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488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2D12C7-895A-D554-127C-F28235732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F90D0-651B-5E39-6AA5-7D709EC6B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3BE100-5FC7-78C1-35A4-FE96D42E1E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26E902-332F-4658-9B9A-7D6862E165E1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8E6E7-1E88-B3D0-23C1-A2D0E3D254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523AA-4F2F-A280-977E-E547BAA06C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D060A6-8ACB-42F8-BAE5-694847674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691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0FE3B-16F3-400F-3A8C-34BF498704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ACCELA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08161A-1C6A-82C1-A969-A7134D9C69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000" i="0" dirty="0">
                <a:solidFill>
                  <a:srgbClr val="FFFFFF"/>
                </a:solidFill>
                <a:effectLst/>
                <a:latin typeface="Roboto Slab" panose="020F0502020204030204" pitchFamily="2" charset="0"/>
              </a:rPr>
              <a:t>Accela Foundations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733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FD409-1BA3-2609-F4A6-85C594211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57C91-2320-DE6D-8A47-3DBA9EE017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What is Accela Civic Platform?	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Modules &amp; Record Types Explained	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Navigation in the Back Office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Creating &amp; Managing Records	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ASI, ASIT, Contacts, Parcels, LPs	</a:t>
            </a:r>
          </a:p>
        </p:txBody>
      </p:sp>
    </p:spTree>
    <p:extLst>
      <p:ext uri="{BB962C8B-B14F-4D97-AF65-F5344CB8AC3E}">
        <p14:creationId xmlns:p14="http://schemas.microsoft.com/office/powerpoint/2010/main" val="2847102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943D54C4B69A4B9FC0C68093383A79" ma:contentTypeVersion="7" ma:contentTypeDescription="Create a new document." ma:contentTypeScope="" ma:versionID="58871c3d144306eab2567a6adf26f6cb">
  <xsd:schema xmlns:xsd="http://www.w3.org/2001/XMLSchema" xmlns:xs="http://www.w3.org/2001/XMLSchema" xmlns:p="http://schemas.microsoft.com/office/2006/metadata/properties" xmlns:ns2="baf7624f-7e4d-43cc-bee4-2324b7ff7366" targetNamespace="http://schemas.microsoft.com/office/2006/metadata/properties" ma:root="true" ma:fieldsID="19863d0fb6ad72010194cc58c7fe467a" ns2:_="">
    <xsd:import namespace="baf7624f-7e4d-43cc-bee4-2324b7ff73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f7624f-7e4d-43cc-bee4-2324b7ff73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B98FB36-569D-43C7-8B0E-2383AF6338BC}"/>
</file>

<file path=customXml/itemProps2.xml><?xml version="1.0" encoding="utf-8"?>
<ds:datastoreItem xmlns:ds="http://schemas.openxmlformats.org/officeDocument/2006/customXml" ds:itemID="{2B97ADE0-ACFD-4DC4-847C-C0475B840FCF}"/>
</file>

<file path=customXml/itemProps3.xml><?xml version="1.0" encoding="utf-8"?>
<ds:datastoreItem xmlns:ds="http://schemas.openxmlformats.org/officeDocument/2006/customXml" ds:itemID="{C48E8062-F93A-4A09-A44A-1638BD328E3A}"/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37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Roboto Slab</vt:lpstr>
      <vt:lpstr>Office Theme</vt:lpstr>
      <vt:lpstr>ACCELA</vt:lpstr>
      <vt:lpstr>CONTENTS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Rachelle Fakhry</dc:creator>
  <cp:lastModifiedBy>Rachelle Fakhry</cp:lastModifiedBy>
  <cp:revision>3</cp:revision>
  <dcterms:created xsi:type="dcterms:W3CDTF">2025-04-15T07:12:41Z</dcterms:created>
  <dcterms:modified xsi:type="dcterms:W3CDTF">2025-04-18T09:05:21Z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0x010100E4943D54C4B69A4B9FC0C68093383A79</vt:lpwstr>
  </property>
</Properties>
</file>