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F7C"/>
    <a:srgbClr val="007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D78704-72F7-BD57-1604-11452D12D116}" v="119" dt="2025-05-08T13:44:41.8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133F9-5C0F-410A-A254-1A644E71A830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11D4A-DD86-4E73-B9DD-6BF8CDE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5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3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355D1-1ACD-B144-75B5-ECF953ABED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222945-9BEF-517B-A57C-D7CBA7AA2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0E043-F3D4-3BF9-9E0E-6A6D09441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3FEF3-7E90-3FBA-E66D-3D352819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33469-8885-959A-FF04-5754C029A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76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FB8FC-C562-1C55-8A5D-6B6699F2D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685FF-5ABB-024D-EB7D-B818D4C4D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4E44B-1DE4-C889-57FF-3AFA0883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E0368-C646-82D3-CFAB-52DC1704D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976A1-E0F1-B6F8-7FC0-D5FD5921D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726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917E-09D8-4B50-00C8-7F8AE3A1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BF27F-1D9A-C517-C0CB-583FD210D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1E312-3C05-1A8A-BCF6-0C8880B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0140A-6635-ECC9-6854-2681E38D7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C9F97-640C-E71C-2DD8-0FBD7FA84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47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9D32A-82DC-C5F5-BD16-32BCDB971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46992-A3CD-8676-2E03-E2E6C03CE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0A6CD2-4B0B-E048-E65B-27DBD9379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0DF2B-5801-5D7D-CFBE-AA0FA5D8B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D8A6E-1CBD-B46A-57A4-BACB4607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FF775-9A7D-257C-26E5-BAB3DF735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4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E50B3-994E-878B-A263-DEB33B9B3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4DF6D-6E9D-92F2-FD6F-690DC9829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52C1E-CF42-4704-6AC4-EB6E3875E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CA61E-02B4-ACBA-AFA8-CFCA42919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07CC62-FD84-6295-C507-C795780326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2E13C7-C277-ED89-D189-988AE8D69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230982-DADD-C138-E5F2-140A778CE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3BC0B0-326E-F161-40E2-0476ED004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96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F1780-3A1F-0E88-AF6C-1EF832BC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A223-696A-BDB3-EB00-B22744FF2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13CF0-2208-D2F0-1844-8DA758D41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89BED-CF83-A443-49FA-8929E4878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F554FB-036D-2525-F93E-D6DAB73A8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C7A225-DC90-9F57-CCBE-F00DDA5F9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DA50B-E82A-73C7-1B5A-1B4BEE13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30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A2295-E2CA-1E36-D8BF-4781275D9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033F2-AA23-80D0-4603-B78B515BE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2EE62-EDC7-61D7-B141-AEFC49FB0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418EA-966E-8EF4-85D9-B2620FEE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5F024-009C-6935-0EED-53448E300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DF532-C9ED-48E2-70B9-ACE05BBD7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94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83149-E6CB-56A6-A211-1002DACDD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4B76B3-893A-A475-3780-0CB5A4CCF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4407B-86FA-D7A3-44C8-9CBD65DC7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DDE45-5CF7-981C-D3A5-675D17D74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E899D4-117A-1781-0FB3-147F9D90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32D84-7DA4-8087-25B4-67BB0E9E1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3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351EB-80B4-6448-51F9-B6593A535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5990B-1A28-AEE8-4C82-14F87E43AF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67899-43DD-DB12-D4F2-CAC62FC3D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9451C-73DB-7E34-E5CE-4C0D20102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B3F41-D45B-A302-99D5-7B786A86F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75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2E3759-A206-24B3-D6E1-185A5BABF1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BD8BF4-2868-2051-24E8-E28F8CB3C8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B5F60-8CBE-7D22-B256-CCCECA779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DA279-8C2E-6FCA-B3B5-3109A0236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B1CE1-9E28-7CC6-0C0D-91939D3DF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69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117851-3D7B-3466-4769-632D9307B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16730-0F1F-3078-1E39-8ED2A354E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EACBB-5BF1-5770-ADE2-F37101FA66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54E79A-8B00-40B6-89E0-E074423F5A79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891C8-7D79-272C-A5FF-309342B600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3000D-4081-5337-A3DC-2AB74A5EB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C09189-F256-43EA-A641-6ADDE640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9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88ABC2-2CA0-1EE4-1F71-5429CAC24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ACCELA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80486C-9647-B336-D0F6-8E4EEB7530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Intro To EMSE Scripting</a:t>
            </a:r>
          </a:p>
        </p:txBody>
      </p:sp>
    </p:spTree>
    <p:extLst>
      <p:ext uri="{BB962C8B-B14F-4D97-AF65-F5344CB8AC3E}">
        <p14:creationId xmlns:p14="http://schemas.microsoft.com/office/powerpoint/2010/main" val="303351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387E-2FF1-4A5F-FE20-26C828B83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Our main chapters in this course are: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E0FE0-D594-F766-E7E8-92DFD47B1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What is EMSE?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Types of Scripts (Events, Before, After, Batch, Pageflow…)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Introducing Master Scripts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Accessing Record Data (cap, capId, cap.getCapModel()…)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Understanding the aa Script Engine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Helper functions (invokeGetters(), printMethods())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Logging with “logDebug”, “aa.print”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Accessing ASI, ASIT, Contacts, and LPs via Script</a:t>
            </a:r>
          </a:p>
        </p:txBody>
      </p:sp>
    </p:spTree>
    <p:extLst>
      <p:ext uri="{BB962C8B-B14F-4D97-AF65-F5344CB8AC3E}">
        <p14:creationId xmlns:p14="http://schemas.microsoft.com/office/powerpoint/2010/main" val="1976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943D54C4B69A4B9FC0C68093383A79" ma:contentTypeVersion="7" ma:contentTypeDescription="Create a new document." ma:contentTypeScope="" ma:versionID="58871c3d144306eab2567a6adf26f6cb">
  <xsd:schema xmlns:xsd="http://www.w3.org/2001/XMLSchema" xmlns:xs="http://www.w3.org/2001/XMLSchema" xmlns:p="http://schemas.microsoft.com/office/2006/metadata/properties" xmlns:ns2="baf7624f-7e4d-43cc-bee4-2324b7ff7366" targetNamespace="http://schemas.microsoft.com/office/2006/metadata/properties" ma:root="true" ma:fieldsID="19863d0fb6ad72010194cc58c7fe467a" ns2:_="">
    <xsd:import namespace="baf7624f-7e4d-43cc-bee4-2324b7ff7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f7624f-7e4d-43cc-bee4-2324b7ff73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A7E1CB6-B52D-4B47-ACD4-EB1EE4DBDC92}"/>
</file>

<file path=customXml/itemProps2.xml><?xml version="1.0" encoding="utf-8"?>
<ds:datastoreItem xmlns:ds="http://schemas.openxmlformats.org/officeDocument/2006/customXml" ds:itemID="{5CB6C9EC-B4C6-4983-B38F-A85A2F0E5231}"/>
</file>

<file path=customXml/itemProps3.xml><?xml version="1.0" encoding="utf-8"?>
<ds:datastoreItem xmlns:ds="http://schemas.openxmlformats.org/officeDocument/2006/customXml" ds:itemID="{21FC1BB6-D079-47B4-82AC-5F2F6DD3F39A}"/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1078</Words>
  <Application>Microsoft Office PowerPoint</Application>
  <PresentationFormat>Widescreen</PresentationFormat>
  <Paragraphs>72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ACCELA</vt:lpstr>
      <vt:lpstr>Our main chapters in this course are: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Rachelle Fakhry</dc:creator>
  <cp:lastModifiedBy>Rachelle Fakhry</cp:lastModifiedBy>
  <cp:revision>329</cp:revision>
  <dcterms:created xsi:type="dcterms:W3CDTF">2025-04-10T12:28:59Z</dcterms:created>
  <dcterms:modified xsi:type="dcterms:W3CDTF">2025-05-08T13:46:40Z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0x010100E4943D54C4B69A4B9FC0C68093383A79</vt:lpwstr>
  </property>
</Properties>
</file>