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7" r:id="rId3"/>
    <p:sldId id="268" r:id="rId4"/>
    <p:sldId id="270" r:id="rId5"/>
    <p:sldId id="269" r:id="rId6"/>
  </p:sldIdLst>
  <p:sldSz cx="12192000" cy="6858000"/>
  <p:notesSz cx="6858000" cy="9144000"/>
  <p:defaultTextStyle>
    <a:defPPr>
      <a:defRPr lang="en-L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5DF409-8A6B-569D-A0E6-2793741CAA18}" v="100" dt="2025-05-27T12:43:09.858"/>
    <p1510:client id="{A9912496-F2F7-4882-A0DC-87C1AEECF9AA}" v="196" dt="2025-05-28T08:53:51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B566C9-DAEF-704A-9C6A-C7FF36CCC2EA}" type="datetimeFigureOut">
              <a:rPr lang="en-LB" smtClean="0"/>
              <a:t>06/03/2025</a:t>
            </a:fld>
            <a:endParaRPr lang="en-L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5E7DF9-FC4E-6B41-B8ED-DD63905BE974}" type="slidenum">
              <a:rPr lang="en-LB" smtClean="0"/>
              <a:t>‹#›</a:t>
            </a:fld>
            <a:endParaRPr lang="en-LB"/>
          </a:p>
        </p:txBody>
      </p:sp>
    </p:spTree>
    <p:extLst>
      <p:ext uri="{BB962C8B-B14F-4D97-AF65-F5344CB8AC3E}">
        <p14:creationId xmlns:p14="http://schemas.microsoft.com/office/powerpoint/2010/main" val="4016905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3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F9C57-DFB4-6ED1-AF1B-C163159EDF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L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BDDD3F-77A6-7681-F239-2C25CD0202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L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73852-B734-63BB-07BF-A3CC16386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FB54F-1F98-CB40-9468-8FFC4F96FD1D}" type="datetimeFigureOut">
              <a:rPr lang="en-LB" smtClean="0"/>
              <a:t>06/03/2025</a:t>
            </a:fld>
            <a:endParaRPr lang="en-L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15663-8C5C-B5A6-CFE3-93209A42F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1AE3C-F6C7-97E2-521F-805F06118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9EC8-6215-7E40-B7B4-6825A9BCD5E6}" type="slidenum">
              <a:rPr lang="en-LB" smtClean="0"/>
              <a:t>‹#›</a:t>
            </a:fld>
            <a:endParaRPr lang="en-LB"/>
          </a:p>
        </p:txBody>
      </p:sp>
    </p:spTree>
    <p:extLst>
      <p:ext uri="{BB962C8B-B14F-4D97-AF65-F5344CB8AC3E}">
        <p14:creationId xmlns:p14="http://schemas.microsoft.com/office/powerpoint/2010/main" val="2511696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FF80B-1210-3F11-3113-E279DEE17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L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5DF63-B8AF-2C13-93BC-B5630884B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18359-0D1A-7BCD-FDC7-E197D91DE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FB54F-1F98-CB40-9468-8FFC4F96FD1D}" type="datetimeFigureOut">
              <a:rPr lang="en-LB" smtClean="0"/>
              <a:t>06/03/2025</a:t>
            </a:fld>
            <a:endParaRPr lang="en-L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04C78-51D1-A8C1-0CCD-E93458758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C4B21-7635-87E6-B11C-409AC5210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9EC8-6215-7E40-B7B4-6825A9BCD5E6}" type="slidenum">
              <a:rPr lang="en-LB" smtClean="0"/>
              <a:t>‹#›</a:t>
            </a:fld>
            <a:endParaRPr lang="en-LB"/>
          </a:p>
        </p:txBody>
      </p:sp>
    </p:spTree>
    <p:extLst>
      <p:ext uri="{BB962C8B-B14F-4D97-AF65-F5344CB8AC3E}">
        <p14:creationId xmlns:p14="http://schemas.microsoft.com/office/powerpoint/2010/main" val="2098927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15975-FAD8-D4A8-789A-6C871165C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L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BB21C-9112-AFA0-C2DD-83572B4AF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2FA46-0621-74DA-34A1-1D3FBA90B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FB54F-1F98-CB40-9468-8FFC4F96FD1D}" type="datetimeFigureOut">
              <a:rPr lang="en-LB" smtClean="0"/>
              <a:t>06/03/2025</a:t>
            </a:fld>
            <a:endParaRPr lang="en-L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94CD5-16BC-1407-D289-B6AE01784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C7895-38C6-54B9-468A-136B8D1A3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9EC8-6215-7E40-B7B4-6825A9BCD5E6}" type="slidenum">
              <a:rPr lang="en-LB" smtClean="0"/>
              <a:t>‹#›</a:t>
            </a:fld>
            <a:endParaRPr lang="en-LB"/>
          </a:p>
        </p:txBody>
      </p:sp>
    </p:spTree>
    <p:extLst>
      <p:ext uri="{BB962C8B-B14F-4D97-AF65-F5344CB8AC3E}">
        <p14:creationId xmlns:p14="http://schemas.microsoft.com/office/powerpoint/2010/main" val="3697718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24FC1-E02F-E71E-F15E-52F269D70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L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DFB44-AF05-10BF-6716-CABA7FE39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6CD79D-13FA-1287-F477-2BAE15C4A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71042-4F6D-9F1F-BC0B-F1941469E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FB54F-1F98-CB40-9468-8FFC4F96FD1D}" type="datetimeFigureOut">
              <a:rPr lang="en-LB" smtClean="0"/>
              <a:t>06/03/2025</a:t>
            </a:fld>
            <a:endParaRPr lang="en-L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C0E5EF-C7BA-5473-ECAA-6D83663E9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11442-4674-315B-8A68-9A80D5091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9EC8-6215-7E40-B7B4-6825A9BCD5E6}" type="slidenum">
              <a:rPr lang="en-LB" smtClean="0"/>
              <a:t>‹#›</a:t>
            </a:fld>
            <a:endParaRPr lang="en-LB"/>
          </a:p>
        </p:txBody>
      </p:sp>
    </p:spTree>
    <p:extLst>
      <p:ext uri="{BB962C8B-B14F-4D97-AF65-F5344CB8AC3E}">
        <p14:creationId xmlns:p14="http://schemas.microsoft.com/office/powerpoint/2010/main" val="422051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4A950-CC5D-E999-C6D1-7C782A433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L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8A399-4AFE-2071-572C-407094812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A6CE9F-CEBA-6204-424B-947EF72FC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DD5B24-8CAE-6197-0F70-30B80D126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DAF73-4C23-C8C0-D0BD-01A218BE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F4A9AC-6C75-21EF-729B-C78894C10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FB54F-1F98-CB40-9468-8FFC4F96FD1D}" type="datetimeFigureOut">
              <a:rPr lang="en-LB" smtClean="0"/>
              <a:t>06/03/2025</a:t>
            </a:fld>
            <a:endParaRPr lang="en-L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3441BA-D0D6-8773-BA26-EBDC28B0F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FF2E0E-45C2-04A8-EC14-658B1AD0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9EC8-6215-7E40-B7B4-6825A9BCD5E6}" type="slidenum">
              <a:rPr lang="en-LB" smtClean="0"/>
              <a:t>‹#›</a:t>
            </a:fld>
            <a:endParaRPr lang="en-LB"/>
          </a:p>
        </p:txBody>
      </p:sp>
    </p:spTree>
    <p:extLst>
      <p:ext uri="{BB962C8B-B14F-4D97-AF65-F5344CB8AC3E}">
        <p14:creationId xmlns:p14="http://schemas.microsoft.com/office/powerpoint/2010/main" val="3700946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01DB1-E4E6-7043-EA0D-EC91D8979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L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7DC6A7-93F0-D308-7E4C-7314A7998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FB54F-1F98-CB40-9468-8FFC4F96FD1D}" type="datetimeFigureOut">
              <a:rPr lang="en-LB" smtClean="0"/>
              <a:t>06/03/2025</a:t>
            </a:fld>
            <a:endParaRPr lang="en-L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596EF-0E0E-77AA-E1C5-753D3C3F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9FC18C-1B08-21D0-B67E-6B240D730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9EC8-6215-7E40-B7B4-6825A9BCD5E6}" type="slidenum">
              <a:rPr lang="en-LB" smtClean="0"/>
              <a:t>‹#›</a:t>
            </a:fld>
            <a:endParaRPr lang="en-LB"/>
          </a:p>
        </p:txBody>
      </p:sp>
    </p:spTree>
    <p:extLst>
      <p:ext uri="{BB962C8B-B14F-4D97-AF65-F5344CB8AC3E}">
        <p14:creationId xmlns:p14="http://schemas.microsoft.com/office/powerpoint/2010/main" val="193471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DED507-834A-3952-7EDD-5461CC944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FB54F-1F98-CB40-9468-8FFC4F96FD1D}" type="datetimeFigureOut">
              <a:rPr lang="en-LB" smtClean="0"/>
              <a:t>06/03/2025</a:t>
            </a:fld>
            <a:endParaRPr lang="en-L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70C0CB-31C0-EDBF-33AC-AC3A565DF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62E9A-ABB8-A9DC-E460-E654827E2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9EC8-6215-7E40-B7B4-6825A9BCD5E6}" type="slidenum">
              <a:rPr lang="en-LB" smtClean="0"/>
              <a:t>‹#›</a:t>
            </a:fld>
            <a:endParaRPr lang="en-LB"/>
          </a:p>
        </p:txBody>
      </p:sp>
    </p:spTree>
    <p:extLst>
      <p:ext uri="{BB962C8B-B14F-4D97-AF65-F5344CB8AC3E}">
        <p14:creationId xmlns:p14="http://schemas.microsoft.com/office/powerpoint/2010/main" val="1866809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75681-C1FB-7014-1CEE-39BEFDB47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L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A3F05-19ED-F76D-E9A7-12C94097D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2E4D3-5E1D-31C1-2F5B-216AF2861B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622DC-9560-BA12-90E6-8C3E44F35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FB54F-1F98-CB40-9468-8FFC4F96FD1D}" type="datetimeFigureOut">
              <a:rPr lang="en-LB" smtClean="0"/>
              <a:t>06/03/2025</a:t>
            </a:fld>
            <a:endParaRPr lang="en-L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6919B-92F7-A63B-D6F1-B36D8A8DF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FE76DE-3E4C-C63A-8B70-CE57C16C7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9EC8-6215-7E40-B7B4-6825A9BCD5E6}" type="slidenum">
              <a:rPr lang="en-LB" smtClean="0"/>
              <a:t>‹#›</a:t>
            </a:fld>
            <a:endParaRPr lang="en-LB"/>
          </a:p>
        </p:txBody>
      </p:sp>
    </p:spTree>
    <p:extLst>
      <p:ext uri="{BB962C8B-B14F-4D97-AF65-F5344CB8AC3E}">
        <p14:creationId xmlns:p14="http://schemas.microsoft.com/office/powerpoint/2010/main" val="2548159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AEE19-5948-01F6-328C-60D8DCF67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L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099200-706B-02A5-89D3-02CD5A8B7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B91C2-64F4-57BC-90F9-04B54F66B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96497-2C8C-EE60-7890-A46239A9B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FB54F-1F98-CB40-9468-8FFC4F96FD1D}" type="datetimeFigureOut">
              <a:rPr lang="en-LB" smtClean="0"/>
              <a:t>06/03/2025</a:t>
            </a:fld>
            <a:endParaRPr lang="en-L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946308-C15F-5C45-6102-C0EAD588B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58AE8-5E15-80B0-2884-2920A895F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9EC8-6215-7E40-B7B4-6825A9BCD5E6}" type="slidenum">
              <a:rPr lang="en-LB" smtClean="0"/>
              <a:t>‹#›</a:t>
            </a:fld>
            <a:endParaRPr lang="en-LB"/>
          </a:p>
        </p:txBody>
      </p:sp>
    </p:spTree>
    <p:extLst>
      <p:ext uri="{BB962C8B-B14F-4D97-AF65-F5344CB8AC3E}">
        <p14:creationId xmlns:p14="http://schemas.microsoft.com/office/powerpoint/2010/main" val="1657600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B0B27-DAE7-4803-64B3-1443CE196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L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659C9F-0CDD-36CA-A227-48F281619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2133E-1A6F-E034-513E-CA71501EF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FB54F-1F98-CB40-9468-8FFC4F96FD1D}" type="datetimeFigureOut">
              <a:rPr lang="en-LB" smtClean="0"/>
              <a:t>06/03/2025</a:t>
            </a:fld>
            <a:endParaRPr lang="en-L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D3C2A-AB08-70E4-3FAE-DD6DADB4A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153FD-EEF1-6F92-474E-C890F5433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9EC8-6215-7E40-B7B4-6825A9BCD5E6}" type="slidenum">
              <a:rPr lang="en-LB" smtClean="0"/>
              <a:t>‹#›</a:t>
            </a:fld>
            <a:endParaRPr lang="en-LB"/>
          </a:p>
        </p:txBody>
      </p:sp>
    </p:spTree>
    <p:extLst>
      <p:ext uri="{BB962C8B-B14F-4D97-AF65-F5344CB8AC3E}">
        <p14:creationId xmlns:p14="http://schemas.microsoft.com/office/powerpoint/2010/main" val="4032835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5930C8-E1EA-B055-E281-7D98577768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L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7B60A3-CC4E-115E-6BC4-1375CE123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04267-1E80-8B97-CC29-822CB54F9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FB54F-1F98-CB40-9468-8FFC4F96FD1D}" type="datetimeFigureOut">
              <a:rPr lang="en-LB" smtClean="0"/>
              <a:t>06/03/2025</a:t>
            </a:fld>
            <a:endParaRPr lang="en-L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9C497-12A8-CB65-93B8-B26CD5A1B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EC5C6-81CC-427C-8D86-F82329809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29EC8-6215-7E40-B7B4-6825A9BCD5E6}" type="slidenum">
              <a:rPr lang="en-LB" smtClean="0"/>
              <a:t>‹#›</a:t>
            </a:fld>
            <a:endParaRPr lang="en-LB"/>
          </a:p>
        </p:txBody>
      </p:sp>
    </p:spTree>
    <p:extLst>
      <p:ext uri="{BB962C8B-B14F-4D97-AF65-F5344CB8AC3E}">
        <p14:creationId xmlns:p14="http://schemas.microsoft.com/office/powerpoint/2010/main" val="709516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42AEB6-3B3E-803C-8224-006AA6BDB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L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69A598-D0B5-687F-5C5F-8E90601C3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D7905-AC3B-F3BA-2081-F6BA44670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FB54F-1F98-CB40-9468-8FFC4F96FD1D}" type="datetimeFigureOut">
              <a:rPr lang="en-LB" smtClean="0"/>
              <a:t>06/03/2025</a:t>
            </a:fld>
            <a:endParaRPr lang="en-L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DF4CE-69D4-8C84-2184-FDE682A20D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2D7B5-F01C-C586-C7D1-9CE080F042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29EC8-6215-7E40-B7B4-6825A9BCD5E6}" type="slidenum">
              <a:rPr lang="en-LB" smtClean="0"/>
              <a:t>‹#›</a:t>
            </a:fld>
            <a:endParaRPr lang="en-LB"/>
          </a:p>
        </p:txBody>
      </p:sp>
    </p:spTree>
    <p:extLst>
      <p:ext uri="{BB962C8B-B14F-4D97-AF65-F5344CB8AC3E}">
        <p14:creationId xmlns:p14="http://schemas.microsoft.com/office/powerpoint/2010/main" val="277867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88ABC2-2CA0-1EE4-1F71-5429CAC24B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ACCELA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380486C-9647-B336-D0F6-8E4EEB753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701000"/>
            <a:ext cx="9143999" cy="8244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Script Includes, Error Handling, Reuse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en-US" sz="280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33511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387E-2FF1-4A5F-FE20-26C828B83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56" y="175665"/>
            <a:ext cx="10307208" cy="1345355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US" b="1" dirty="0">
                <a:solidFill>
                  <a:schemeClr val="bg1"/>
                </a:solidFill>
                <a:latin typeface="Aptos"/>
                <a:ea typeface="+mj-lt"/>
                <a:cs typeface="+mj-lt"/>
              </a:rPr>
              <a:t>Script Includes, Error Handling, Reuse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E0FE0-D594-F766-E7E8-92DFD47B1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E5F9AB-0CF5-4F31-1D11-C71234AA9B88}"/>
              </a:ext>
            </a:extLst>
          </p:cNvPr>
          <p:cNvSpPr txBox="1"/>
          <p:nvPr/>
        </p:nvSpPr>
        <p:spPr>
          <a:xfrm>
            <a:off x="708455" y="1511644"/>
            <a:ext cx="6759145" cy="48936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latin typeface="Aptos"/>
              </a:rPr>
              <a:t>Creating Custom Script Includes </a:t>
            </a:r>
            <a:endParaRPr lang="en-US" sz="24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latin typeface="Aptos"/>
              </a:rPr>
              <a:t>Structuring Reusable Fee/Inspection Functions</a:t>
            </a:r>
            <a:endParaRPr lang="en-US" sz="24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latin typeface="Aptos"/>
              </a:rPr>
              <a:t>Try/Catch for Complex Logic </a:t>
            </a:r>
            <a:endParaRPr lang="en-US" sz="24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latin typeface="Aptos"/>
              </a:rPr>
              <a:t>Using ENV Vars to Test Includes </a:t>
            </a:r>
            <a:endParaRPr lang="en-US" sz="24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latin typeface="Aptos"/>
              </a:rPr>
              <a:t>Versioning &amp; Naming Conventions </a:t>
            </a:r>
            <a:endParaRPr lang="en-US" sz="24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latin typeface="Aptos"/>
              </a:rPr>
              <a:t>Packaging Scripts for Deployment </a:t>
            </a:r>
            <a:endParaRPr lang="en-US" sz="24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latin typeface="Aptos"/>
              </a:rPr>
              <a:t>Final Exercise: Interest Fee Module </a:t>
            </a:r>
            <a:endParaRPr lang="en-US" sz="24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67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51F5E0-E1C7-DDA4-77AF-C623FD7E2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3ECC3-36A4-EE4C-FFA2-E16E52681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230" y="175665"/>
            <a:ext cx="11049415" cy="1335459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US" b="1" dirty="0">
                <a:solidFill>
                  <a:schemeClr val="bg1"/>
                </a:solidFill>
                <a:ea typeface="+mj-lt"/>
                <a:cs typeface="+mj-lt"/>
              </a:rPr>
              <a:t>Structuring Reusable Fee/Inspection Functions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43E65-CDD3-C96E-9790-90B0931A4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729101-DB88-598E-14A0-A7FDC36D672D}"/>
              </a:ext>
            </a:extLst>
          </p:cNvPr>
          <p:cNvSpPr txBox="1"/>
          <p:nvPr/>
        </p:nvSpPr>
        <p:spPr>
          <a:xfrm>
            <a:off x="708455" y="1511644"/>
            <a:ext cx="8035742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u="sng" dirty="0">
                <a:solidFill>
                  <a:schemeClr val="bg1"/>
                </a:solidFill>
                <a:ea typeface="+mn-lt"/>
                <a:cs typeface="+mn-lt"/>
              </a:rPr>
              <a:t>Benefits of Structuring Reusable functions:</a:t>
            </a:r>
          </a:p>
          <a:p>
            <a:endParaRPr lang="en-US" sz="3200" u="sng" dirty="0">
              <a:solidFill>
                <a:schemeClr val="bg1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  <a:ea typeface="+mn-lt"/>
                <a:cs typeface="+mn-lt"/>
              </a:rPr>
              <a:t>Avoid Repetition 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en-US" sz="3200" dirty="0">
              <a:solidFill>
                <a:schemeClr val="bg1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  <a:ea typeface="+mn-lt"/>
                <a:cs typeface="+mn-lt"/>
              </a:rPr>
              <a:t>Easier to Maintain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en-US" sz="3200" dirty="0">
              <a:solidFill>
                <a:schemeClr val="bg1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  <a:ea typeface="+mn-lt"/>
                <a:cs typeface="+mn-lt"/>
              </a:rPr>
              <a:t>Better Collaboration</a:t>
            </a: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endParaRPr lang="en-US" sz="3200" dirty="0">
              <a:solidFill>
                <a:schemeClr val="bg1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  <a:ea typeface="+mn-lt"/>
                <a:cs typeface="+mn-lt"/>
              </a:rPr>
              <a:t>Consistent Behavior</a:t>
            </a:r>
            <a:endParaRPr lang="en-US" sz="32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77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FD9F97-AE8D-A53A-085D-578768D47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C61C4-1275-80A0-DAB1-3DE7AFF1B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230" y="175665"/>
            <a:ext cx="11049415" cy="1335459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US" b="1" dirty="0">
                <a:solidFill>
                  <a:schemeClr val="bg1"/>
                </a:solidFill>
                <a:latin typeface="Aptos"/>
                <a:ea typeface="+mj-lt"/>
                <a:cs typeface="+mj-lt"/>
              </a:rPr>
              <a:t>Versioning &amp; Naming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433C1-FB82-5C2D-ECCC-9CA7D3FE1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1EB5EF-713C-6BE5-5ADB-6D52A44B1CB1}"/>
              </a:ext>
            </a:extLst>
          </p:cNvPr>
          <p:cNvSpPr txBox="1"/>
          <p:nvPr/>
        </p:nvSpPr>
        <p:spPr>
          <a:xfrm>
            <a:off x="262569" y="1713123"/>
            <a:ext cx="11933103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"/>
              <a:buChar char="•"/>
            </a:pPr>
            <a:r>
              <a:rPr lang="en-US" sz="2800" dirty="0">
                <a:solidFill>
                  <a:schemeClr val="bg1"/>
                </a:solidFill>
                <a:latin typeface="Aptos"/>
              </a:rPr>
              <a:t>using clear, descriptive names (</a:t>
            </a:r>
            <a:r>
              <a:rPr lang="en-US" sz="2800" dirty="0" err="1">
                <a:solidFill>
                  <a:schemeClr val="bg1"/>
                </a:solidFill>
                <a:latin typeface="Aptos"/>
              </a:rPr>
              <a:t>e.g</a:t>
            </a:r>
            <a:r>
              <a:rPr lang="en-US" sz="2800" dirty="0">
                <a:solidFill>
                  <a:schemeClr val="bg1"/>
                </a:solidFill>
                <a:latin typeface="Aptos"/>
              </a:rPr>
              <a:t> : </a:t>
            </a:r>
            <a:r>
              <a:rPr lang="en-US" sz="2800" dirty="0" err="1">
                <a:solidFill>
                  <a:schemeClr val="bg1"/>
                </a:solidFill>
                <a:latin typeface="Aptos"/>
              </a:rPr>
              <a:t>Fee_Utils</a:t>
            </a:r>
            <a:r>
              <a:rPr lang="en-US" sz="2800" dirty="0">
                <a:solidFill>
                  <a:schemeClr val="bg1"/>
                </a:solidFill>
                <a:latin typeface="Aptos"/>
              </a:rPr>
              <a:t>) to identify the script purpose at a glance</a:t>
            </a:r>
            <a:endParaRPr lang="en-US" sz="28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endParaRPr lang="en-US" sz="2800" dirty="0">
              <a:solidFill>
                <a:schemeClr val="bg1"/>
              </a:solidFill>
              <a:latin typeface="Aptos"/>
            </a:endParaRPr>
          </a:p>
          <a:p>
            <a:pPr marL="228600" indent="-228600">
              <a:buFont typeface=""/>
              <a:buChar char="•"/>
            </a:pPr>
            <a:r>
              <a:rPr lang="en-US" sz="2800" dirty="0">
                <a:solidFill>
                  <a:schemeClr val="bg1"/>
                </a:solidFill>
                <a:latin typeface="Aptos"/>
              </a:rPr>
              <a:t> Applying semantic versioning (v1.0, v1.1, v2.0) to track changes over time</a:t>
            </a:r>
            <a:endParaRPr lang="en-US" sz="28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endParaRPr lang="en-US" sz="2800" dirty="0">
              <a:solidFill>
                <a:schemeClr val="bg1"/>
              </a:solidFill>
              <a:latin typeface="Aptos"/>
            </a:endParaRPr>
          </a:p>
          <a:p>
            <a:pPr marL="228600" indent="-228600">
              <a:buFont typeface=""/>
              <a:buChar char="•"/>
            </a:pPr>
            <a:r>
              <a:rPr lang="en-US" sz="2800" dirty="0">
                <a:solidFill>
                  <a:schemeClr val="bg1"/>
                </a:solidFill>
                <a:latin typeface="Aptos"/>
              </a:rPr>
              <a:t> Document version history in script headers for clarity and accountability</a:t>
            </a:r>
            <a:endParaRPr lang="en-US" sz="28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endParaRPr lang="en-US" sz="2800" dirty="0">
              <a:solidFill>
                <a:schemeClr val="bg1"/>
              </a:solidFill>
              <a:latin typeface="Aptos"/>
            </a:endParaRPr>
          </a:p>
          <a:p>
            <a:pPr marL="228600" indent="-228600">
              <a:buFont typeface=""/>
              <a:buChar char="•"/>
            </a:pPr>
            <a:r>
              <a:rPr lang="en-US" sz="2800" dirty="0">
                <a:solidFill>
                  <a:schemeClr val="bg1"/>
                </a:solidFill>
                <a:latin typeface="Aptos"/>
              </a:rPr>
              <a:t> Maintain consistency to reduce confusion during maintenance or deployment</a:t>
            </a:r>
            <a:endParaRPr lang="en-US" sz="28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25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4A5943-BF60-F43F-FECA-574FA69FF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9CCF6-A60F-63B7-5097-133843CA6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230" y="175665"/>
            <a:ext cx="11049415" cy="1335459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US" b="1" dirty="0">
                <a:solidFill>
                  <a:schemeClr val="bg1"/>
                </a:solidFill>
                <a:latin typeface="Aptos"/>
                <a:ea typeface="+mj-lt"/>
                <a:cs typeface="+mj-lt"/>
              </a:rPr>
              <a:t>Packaging Scripts for Deployment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26371-9BAB-909A-18C9-5E6C04782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549BF3-C6E0-F8A9-F065-2E85D5AD3A5B}"/>
              </a:ext>
            </a:extLst>
          </p:cNvPr>
          <p:cNvSpPr txBox="1"/>
          <p:nvPr/>
        </p:nvSpPr>
        <p:spPr>
          <a:xfrm>
            <a:off x="414672" y="1511644"/>
            <a:ext cx="12359862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u="sng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basic deployment package might include:</a:t>
            </a:r>
          </a:p>
          <a:p>
            <a:endParaRPr lang="en-US" sz="3200" dirty="0">
              <a:solidFill>
                <a:schemeClr val="bg1"/>
              </a:solidFill>
              <a:latin typeface="Aptos"/>
              <a:ea typeface="+mn-lt"/>
              <a:cs typeface="+mn-lt"/>
            </a:endParaRPr>
          </a:p>
          <a:p>
            <a:pPr marL="285750" indent="-285750">
              <a:buFont typeface="Symbol"/>
              <a:buChar char="•"/>
            </a:pPr>
            <a:r>
              <a:rPr lang="en-US" sz="28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A list of all Script Includes (with version numbers)</a:t>
            </a:r>
          </a:p>
          <a:p>
            <a:pPr marL="285750" indent="-285750">
              <a:buFont typeface="Symbol"/>
              <a:buChar char="•"/>
            </a:pPr>
            <a:endParaRPr lang="en-US" sz="2800" dirty="0">
              <a:solidFill>
                <a:schemeClr val="bg1"/>
              </a:solidFill>
              <a:latin typeface="Aptos"/>
              <a:ea typeface="+mn-lt"/>
              <a:cs typeface="+mn-lt"/>
            </a:endParaRPr>
          </a:p>
          <a:p>
            <a:pPr marL="285750" indent="-285750">
              <a:buFont typeface="Symbol"/>
              <a:buChar char="•"/>
            </a:pPr>
            <a:r>
              <a:rPr lang="en-US" sz="28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Any referenced Standard Choice entries</a:t>
            </a:r>
          </a:p>
          <a:p>
            <a:pPr marL="285750" indent="-285750">
              <a:buFont typeface="Symbol"/>
              <a:buChar char="•"/>
            </a:pPr>
            <a:endParaRPr lang="en-US" sz="2800" dirty="0">
              <a:solidFill>
                <a:schemeClr val="bg1"/>
              </a:solidFill>
              <a:latin typeface="Aptos"/>
              <a:ea typeface="+mn-lt"/>
              <a:cs typeface="+mn-lt"/>
            </a:endParaRPr>
          </a:p>
          <a:p>
            <a:pPr marL="285750" indent="-285750">
              <a:buFont typeface="Symbol"/>
              <a:buChar char="•"/>
            </a:pPr>
            <a:r>
              <a:rPr lang="en-US" sz="28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A sample event configuration or scenario where the script is used</a:t>
            </a:r>
          </a:p>
          <a:p>
            <a:pPr marL="285750" indent="-285750">
              <a:buFont typeface="Symbol"/>
              <a:buChar char="•"/>
            </a:pPr>
            <a:endParaRPr lang="en-US" sz="2800" dirty="0">
              <a:solidFill>
                <a:schemeClr val="bg1"/>
              </a:solidFill>
              <a:latin typeface="Aptos"/>
              <a:ea typeface="+mn-lt"/>
              <a:cs typeface="+mn-lt"/>
            </a:endParaRPr>
          </a:p>
          <a:p>
            <a:pPr marL="285750" indent="-285750">
              <a:buFont typeface="Symbol"/>
              <a:buChar char="•"/>
            </a:pPr>
            <a:r>
              <a:rPr lang="en-US" sz="28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A readme or short description explaining purpose, dependencies, </a:t>
            </a:r>
          </a:p>
          <a:p>
            <a:r>
              <a:rPr lang="en-US" sz="28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   and how to test</a:t>
            </a:r>
            <a:endParaRPr lang="en-US">
              <a:solidFill>
                <a:schemeClr val="bg1"/>
              </a:solidFill>
              <a:latin typeface="Aptos"/>
              <a:ea typeface="Calibri" panose="020F0502020204030204"/>
              <a:cs typeface="Calibri" panose="020F0502020204030204"/>
            </a:endParaRPr>
          </a:p>
          <a:p>
            <a:endParaRPr lang="en-US" sz="3200" dirty="0">
              <a:solidFill>
                <a:schemeClr val="bg1"/>
              </a:solidFill>
              <a:latin typeface="Aptos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203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943D54C4B69A4B9FC0C68093383A79" ma:contentTypeVersion="7" ma:contentTypeDescription="Create a new document." ma:contentTypeScope="" ma:versionID="58871c3d144306eab2567a6adf26f6cb">
  <xsd:schema xmlns:xsd="http://www.w3.org/2001/XMLSchema" xmlns:xs="http://www.w3.org/2001/XMLSchema" xmlns:p="http://schemas.microsoft.com/office/2006/metadata/properties" xmlns:ns2="baf7624f-7e4d-43cc-bee4-2324b7ff7366" targetNamespace="http://schemas.microsoft.com/office/2006/metadata/properties" ma:root="true" ma:fieldsID="19863d0fb6ad72010194cc58c7fe467a" ns2:_="">
    <xsd:import namespace="baf7624f-7e4d-43cc-bee4-2324b7ff73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f7624f-7e4d-43cc-bee4-2324b7ff73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D7365E8-8A97-4C39-BE81-D54F4ECB6CB3}"/>
</file>

<file path=customXml/itemProps2.xml><?xml version="1.0" encoding="utf-8"?>
<ds:datastoreItem xmlns:ds="http://schemas.openxmlformats.org/officeDocument/2006/customXml" ds:itemID="{962D56AE-F229-4137-AC1A-668EF8205080}"/>
</file>

<file path=customXml/itemProps3.xml><?xml version="1.0" encoding="utf-8"?>
<ds:datastoreItem xmlns:ds="http://schemas.openxmlformats.org/officeDocument/2006/customXml" ds:itemID="{66B360E9-ED12-4137-AA71-0A64EF625F70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ACCELA</vt:lpstr>
      <vt:lpstr>Script Includes, Error Handling, Reuse</vt:lpstr>
      <vt:lpstr>Structuring Reusable Fee/Inspection Functions </vt:lpstr>
      <vt:lpstr>Versioning &amp; Naming Conventions</vt:lpstr>
      <vt:lpstr>Packaging Scripts for Deployment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imad fakhry</dc:creator>
  <cp:revision>109</cp:revision>
  <dcterms:created xsi:type="dcterms:W3CDTF">2025-04-24T07:09:18Z</dcterms:created>
  <dcterms:modified xsi:type="dcterms:W3CDTF">2025-06-03T08:17:56Z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0x010100E4943D54C4B69A4B9FC0C68093383A79</vt:lpwstr>
  </property>
</Properties>
</file>